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40" r:id="rId30"/>
    <p:sldId id="339" r:id="rId31"/>
    <p:sldId id="284" r:id="rId32"/>
    <p:sldId id="285" r:id="rId33"/>
    <p:sldId id="286" r:id="rId34"/>
    <p:sldId id="261" r:id="rId35"/>
    <p:sldId id="262"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283"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960D7-4BF8-412F-AFBF-D1C6B87FB8AB}" v="2" dt="2021-11-01T19:19:43.86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25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19:42.196" v="82"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Zoom Poll</a:t>
            </a:r>
          </a:p>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122</TotalTime>
  <Words>4045</Words>
  <Application>Microsoft Office PowerPoint</Application>
  <PresentationFormat>Custom</PresentationFormat>
  <Paragraphs>624</Paragraphs>
  <Slides>88</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2021-11-01T19:20:10Z</dcterms:modified>
</cp:coreProperties>
</file>